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Poppi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Poppins-boldItalic.fntdata"/><Relationship Id="rId9" Type="http://schemas.openxmlformats.org/officeDocument/2006/relationships/font" Target="fonts/Poppi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oppins-regular.fntdata"/><Relationship Id="rId8" Type="http://schemas.openxmlformats.org/officeDocument/2006/relationships/font" Target="fonts/Poppi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387200" y="2351150"/>
            <a:ext cx="7917600" cy="61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pt-BR" sz="2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Certificado de Jardineiro(a) Especial</a:t>
            </a:r>
            <a:endParaRPr sz="2800">
              <a:solidFill>
                <a:srgbClr val="063B4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1699950" y="2590117"/>
            <a:ext cx="7292100" cy="267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A Árvore reconhece que </a:t>
            </a:r>
            <a:r>
              <a:rPr b="1" lang="pt-BR" sz="1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[nome do aluno]</a:t>
            </a:r>
            <a:r>
              <a:rPr lang="pt-BR" sz="1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 cultivou, com dedicação e empenho, </a:t>
            </a:r>
            <a:r>
              <a:rPr b="1" lang="pt-BR" sz="1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todas as árvores da nossa floresta</a:t>
            </a:r>
            <a:r>
              <a:rPr lang="pt-BR" sz="1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  <a:endParaRPr sz="1800">
              <a:solidFill>
                <a:srgbClr val="063B4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Seu engajamento e amor pela leitura fizeram nascer uma floresta ainda mais bonita e diversa. </a:t>
            </a:r>
            <a:endParaRPr sz="1800">
              <a:solidFill>
                <a:srgbClr val="063B4B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pt-BR" sz="3000">
                <a:solidFill>
                  <a:srgbClr val="063B4B"/>
                </a:solidFill>
                <a:latin typeface="Poppins"/>
                <a:ea typeface="Poppins"/>
                <a:cs typeface="Poppins"/>
                <a:sym typeface="Poppins"/>
              </a:rPr>
              <a:t>Parabéns!</a:t>
            </a:r>
            <a:endParaRPr b="1" sz="3200">
              <a:solidFill>
                <a:srgbClr val="063B4B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56" name="Google Shape;56;p13" title="Group 16356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88949" y="5809925"/>
            <a:ext cx="5914102" cy="82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logo Árvore positivo extenso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89113" y="1285899"/>
            <a:ext cx="1921126" cy="42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5281988" y="1174439"/>
            <a:ext cx="2820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[Logo escola]</a:t>
            </a:r>
            <a:endParaRPr sz="3000">
              <a:solidFill>
                <a:srgbClr val="FF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