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560000" cx="1044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ExtraBold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288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iAdsVZSZB8jtw8Y36oEf7DsKeK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2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ExtraBold-bold.fntdata"/><Relationship Id="rId10" Type="http://schemas.openxmlformats.org/officeDocument/2006/relationships/font" Target="fonts/Poppins-boldItalic.fntdata"/><Relationship Id="rId13" Type="http://customschemas.google.com/relationships/presentationmetadata" Target="metadata"/><Relationship Id="rId12" Type="http://schemas.openxmlformats.org/officeDocument/2006/relationships/font" Target="fonts/PoppinsExtraBol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61667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/>
          <p:nvPr>
            <p:ph idx="2" type="sldImg"/>
          </p:nvPr>
        </p:nvSpPr>
        <p:spPr>
          <a:xfrm>
            <a:off x="1061665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55887" y="1094388"/>
            <a:ext cx="97284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55878" y="4165643"/>
            <a:ext cx="97284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55878" y="1625801"/>
            <a:ext cx="9728400" cy="28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55878" y="4633192"/>
            <a:ext cx="97284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55878" y="3161354"/>
            <a:ext cx="97284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" type="body"/>
          </p:nvPr>
        </p:nvSpPr>
        <p:spPr>
          <a:xfrm>
            <a:off x="355878" y="1693927"/>
            <a:ext cx="97284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55878" y="1693927"/>
            <a:ext cx="4566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5517307" y="1693927"/>
            <a:ext cx="4566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55878" y="816630"/>
            <a:ext cx="3206100" cy="1110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55878" y="2042457"/>
            <a:ext cx="3206100" cy="4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559734" y="661638"/>
            <a:ext cx="7270200" cy="601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5220000" y="-184"/>
            <a:ext cx="5220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303130" y="1812541"/>
            <a:ext cx="46185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303130" y="4120005"/>
            <a:ext cx="4618500" cy="18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5639587" y="1064257"/>
            <a:ext cx="4380600" cy="543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55878" y="6218168"/>
            <a:ext cx="6849000" cy="88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55878" y="1693927"/>
            <a:ext cx="97284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725175" y="2905975"/>
            <a:ext cx="6911700" cy="8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pt-BR" sz="1700" u="none" cap="none" strike="noStrike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Foi destaque em leitura no </a:t>
            </a:r>
            <a:r>
              <a:rPr b="1" i="0" lang="pt-BR" sz="1700" u="none" cap="none" strike="noStrike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Xº ano da [nome da escola aqui]</a:t>
            </a:r>
            <a:r>
              <a:rPr i="0" lang="pt-BR" sz="1700" u="none" cap="none" strike="noStrike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i="0" sz="1700" u="none" cap="none" strike="noStrike">
              <a:solidFill>
                <a:srgbClr val="226B6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1700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Parabéns pelo empenho na leitura. Você faz a diferença na sua escola!</a:t>
            </a:r>
            <a:endParaRPr i="0" sz="1700" u="none" cap="none" strike="noStrike">
              <a:solidFill>
                <a:srgbClr val="45D0C1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2077042" y="2184776"/>
            <a:ext cx="6285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pt-BR" sz="2400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N</a:t>
            </a:r>
            <a:r>
              <a:rPr b="1" i="0" lang="pt-BR" sz="2400" u="none" cap="none" strike="noStrike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ome do(a) estudante</a:t>
            </a:r>
            <a:endParaRPr b="1" i="0" sz="2400" u="none" cap="none" strike="noStrike">
              <a:solidFill>
                <a:srgbClr val="226B6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4"/>
          <p:cNvSpPr/>
          <p:nvPr/>
        </p:nvSpPr>
        <p:spPr>
          <a:xfrm>
            <a:off x="1964993" y="4505335"/>
            <a:ext cx="651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pt-BR" sz="1600" u="none" cap="none" strike="noStrike">
                <a:solidFill>
                  <a:srgbClr val="226B61"/>
                </a:solidFill>
                <a:latin typeface="Poppins"/>
                <a:ea typeface="Poppins"/>
                <a:cs typeface="Poppins"/>
                <a:sym typeface="Poppins"/>
              </a:rPr>
              <a:t>XX de XXXXXXX de 20XX</a:t>
            </a:r>
            <a:endParaRPr i="0" sz="1600" u="none" cap="none" strike="noStrike">
              <a:solidFill>
                <a:srgbClr val="226B6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57" name="Google Shape;57;p4"/>
          <p:cNvCxnSpPr/>
          <p:nvPr/>
        </p:nvCxnSpPr>
        <p:spPr>
          <a:xfrm>
            <a:off x="1725175" y="2659175"/>
            <a:ext cx="6911700" cy="0"/>
          </a:xfrm>
          <a:prstGeom prst="straightConnector1">
            <a:avLst/>
          </a:prstGeom>
          <a:noFill/>
          <a:ln cap="flat" cmpd="sng" w="9525">
            <a:solidFill>
              <a:srgbClr val="226B6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