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7559675" cx="10692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Poppins Medium"/>
      <p:regular r:id="rId20"/>
      <p:bold r:id="rId21"/>
      <p:italic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Medium-regular.fntdata"/><Relationship Id="rId22" Type="http://schemas.openxmlformats.org/officeDocument/2006/relationships/font" Target="fonts/PoppinsMedium-italic.fntdata"/><Relationship Id="rId21" Type="http://schemas.openxmlformats.org/officeDocument/2006/relationships/font" Target="fonts/PoppinsMedium-bold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oppins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7" Type="http://schemas.openxmlformats.org/officeDocument/2006/relationships/font" Target="fonts/PoppinsSemiBold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377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004470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1004470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1004470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/>
          <p:nvPr>
            <p:ph idx="2" type="sldImg"/>
          </p:nvPr>
        </p:nvSpPr>
        <p:spPr>
          <a:xfrm>
            <a:off x="1004377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/>
          <p:nvPr>
            <p:ph idx="2" type="sldImg"/>
          </p:nvPr>
        </p:nvSpPr>
        <p:spPr>
          <a:xfrm>
            <a:off x="1004377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1004377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/>
          <p:nvPr>
            <p:ph idx="2" type="sldImg"/>
          </p:nvPr>
        </p:nvSpPr>
        <p:spPr>
          <a:xfrm>
            <a:off x="1004377" y="685800"/>
            <a:ext cx="4849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98" y="1094388"/>
            <a:ext cx="99639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89" y="4165643"/>
            <a:ext cx="9963900" cy="11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89" y="1625801"/>
            <a:ext cx="9963900" cy="28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89" y="4633192"/>
            <a:ext cx="9963900" cy="19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89" y="3161354"/>
            <a:ext cx="9963900" cy="12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89" y="654105"/>
            <a:ext cx="9963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89" y="1693927"/>
            <a:ext cx="9963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89" y="654105"/>
            <a:ext cx="9963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89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808" y="1693927"/>
            <a:ext cx="4677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89" y="654105"/>
            <a:ext cx="9963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89" y="816630"/>
            <a:ext cx="3283800" cy="111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89" y="2042457"/>
            <a:ext cx="3283800" cy="4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78" y="661638"/>
            <a:ext cx="7446000" cy="60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307" y="-184"/>
            <a:ext cx="53463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65" y="1812541"/>
            <a:ext cx="4730400" cy="21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65" y="4120005"/>
            <a:ext cx="4730400" cy="18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6047" y="1064257"/>
            <a:ext cx="4486500" cy="543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89" y="6218168"/>
            <a:ext cx="70146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89" y="654105"/>
            <a:ext cx="9963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89" y="1693927"/>
            <a:ext cx="99639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7341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D0C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51991" y="520038"/>
            <a:ext cx="9588000" cy="6519600"/>
          </a:xfrm>
          <a:prstGeom prst="roundRect">
            <a:avLst>
              <a:gd fmla="val 9402" name="adj"/>
            </a:avLst>
          </a:prstGeom>
          <a:solidFill>
            <a:srgbClr val="DFF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1529561" y="923945"/>
            <a:ext cx="7432800" cy="116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pt-BR" sz="5205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Quer editar sua peça?</a:t>
            </a:r>
            <a:r>
              <a:rPr b="1" lang="pt-BR" sz="4683">
                <a:solidFill>
                  <a:srgbClr val="063B4B"/>
                </a:solidFill>
                <a:highlight>
                  <a:srgbClr val="226B6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7733">
              <a:solidFill>
                <a:srgbClr val="063B4B"/>
              </a:solidFill>
              <a:highlight>
                <a:srgbClr val="283C4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1529561" y="2165050"/>
            <a:ext cx="7780800" cy="4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390">
                <a:solidFill>
                  <a:srgbClr val="063B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Faça uma cópia do arquivo para o seu drive ou faça o download no formato “.pptx”. </a:t>
            </a:r>
            <a:br>
              <a:rPr lang="pt-BR" sz="2390">
                <a:solidFill>
                  <a:srgbClr val="063B4B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br>
              <a:rPr lang="pt-BR" sz="2390">
                <a:solidFill>
                  <a:srgbClr val="063B4B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pt-BR" sz="2390">
                <a:solidFill>
                  <a:srgbClr val="063B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Clique em “Arquivo”, primeira opção no canto superior esquerdo do menu, e selecione “Fazer uma cópia” &gt; “Toda a apresentação” ou “Fazer download” &gt; “Microsoft PowerPoint (.pptx)”. </a:t>
            </a:r>
            <a:endParaRPr sz="2390">
              <a:solidFill>
                <a:srgbClr val="063B4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390">
              <a:solidFill>
                <a:srgbClr val="063B4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pt-BR" sz="2390">
                <a:solidFill>
                  <a:srgbClr val="063B4B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Confira os próximos slides com as indicações do passo a passo.</a:t>
            </a:r>
            <a:endParaRPr sz="1815">
              <a:solidFill>
                <a:srgbClr val="063B4B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57" name="Google Shape;57;p13" title="planta_3D_verde_árvo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3172">
            <a:off x="-736492" y="5672569"/>
            <a:ext cx="2644650" cy="2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planta_3D_verde_árvo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687430">
            <a:off x="8601403" y="-116230"/>
            <a:ext cx="2644650" cy="2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D0C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51991" y="520038"/>
            <a:ext cx="9588000" cy="6519600"/>
          </a:xfrm>
          <a:prstGeom prst="roundRect">
            <a:avLst>
              <a:gd fmla="val 9402" name="adj"/>
            </a:avLst>
          </a:prstGeom>
          <a:solidFill>
            <a:srgbClr val="DFF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type="ctrTitle"/>
          </p:nvPr>
        </p:nvSpPr>
        <p:spPr>
          <a:xfrm>
            <a:off x="1412777" y="700800"/>
            <a:ext cx="7866300" cy="129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680"/>
              <a:buNone/>
            </a:pPr>
            <a:r>
              <a:rPr b="1" lang="pt-BR" sz="2584">
                <a:solidFill>
                  <a:srgbClr val="063B4B"/>
                </a:solidFill>
                <a:latin typeface="Proxima Nova"/>
                <a:ea typeface="Proxima Nova"/>
                <a:cs typeface="Proxima Nova"/>
                <a:sym typeface="Proxima Nova"/>
              </a:rPr>
              <a:t>Arquivo &gt; Fazer uma cópia &gt; Toda a apresentação</a:t>
            </a:r>
            <a:r>
              <a:rPr b="1" lang="pt-BR" sz="3729">
                <a:solidFill>
                  <a:srgbClr val="063B4B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6659">
              <a:solidFill>
                <a:srgbClr val="063B4B"/>
              </a:solidFill>
              <a:highlight>
                <a:srgbClr val="283C46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8958"/>
          <a:stretch/>
        </p:blipFill>
        <p:spPr>
          <a:xfrm>
            <a:off x="1894866" y="1998000"/>
            <a:ext cx="6902400" cy="4443900"/>
          </a:xfrm>
          <a:prstGeom prst="roundRect">
            <a:avLst>
              <a:gd fmla="val 8306" name="adj"/>
            </a:avLst>
          </a:prstGeom>
          <a:noFill/>
          <a:ln>
            <a:noFill/>
          </a:ln>
        </p:spPr>
      </p:pic>
      <p:pic>
        <p:nvPicPr>
          <p:cNvPr id="66" name="Google Shape;66;p14" title="planta_3D_verde_árvo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3172">
            <a:off x="-356029" y="5598269"/>
            <a:ext cx="2644650" cy="2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planta_3D_verde_árvo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98566">
            <a:off x="8838442" y="1444670"/>
            <a:ext cx="2644650" cy="2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D0C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551991" y="520038"/>
            <a:ext cx="9588000" cy="6519600"/>
          </a:xfrm>
          <a:prstGeom prst="roundRect">
            <a:avLst>
              <a:gd fmla="val 9402" name="adj"/>
            </a:avLst>
          </a:prstGeom>
          <a:solidFill>
            <a:srgbClr val="DFFF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type="ctrTitle"/>
          </p:nvPr>
        </p:nvSpPr>
        <p:spPr>
          <a:xfrm>
            <a:off x="1060050" y="596575"/>
            <a:ext cx="85719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pt-BR" sz="2450">
                <a:solidFill>
                  <a:srgbClr val="063B4B"/>
                </a:solidFill>
                <a:latin typeface="Proxima Nova"/>
                <a:ea typeface="Proxima Nova"/>
                <a:cs typeface="Proxima Nova"/>
                <a:sym typeface="Proxima Nova"/>
              </a:rPr>
              <a:t>Arquivo &gt; Fazer download &gt; Microsoft PowerPoint (.pptx) </a:t>
            </a:r>
            <a:endParaRPr sz="2450">
              <a:solidFill>
                <a:srgbClr val="063B4B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6768"/>
          <a:stretch/>
        </p:blipFill>
        <p:spPr>
          <a:xfrm>
            <a:off x="1919447" y="1862925"/>
            <a:ext cx="6853200" cy="4719000"/>
          </a:xfrm>
          <a:prstGeom prst="roundRect">
            <a:avLst>
              <a:gd fmla="val 9536" name="adj"/>
            </a:avLst>
          </a:prstGeom>
          <a:noFill/>
          <a:ln>
            <a:noFill/>
          </a:ln>
        </p:spPr>
      </p:pic>
      <p:pic>
        <p:nvPicPr>
          <p:cNvPr id="75" name="Google Shape;75;p15" title="planta_3D_verde_árvo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3172">
            <a:off x="-356029" y="5598269"/>
            <a:ext cx="2644650" cy="26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 title="planta_3D_verde_árvor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398566">
            <a:off x="8838442" y="1444670"/>
            <a:ext cx="2644650" cy="264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641045" y="1752275"/>
            <a:ext cx="4032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i="0" lang="pt-BR" sz="1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Desenvolvido em parceria com as semeadoras </a:t>
            </a: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Jaqueline Verçosa e Thaise Mendes</a:t>
            </a:r>
            <a:r>
              <a:rPr i="0" lang="pt-BR" sz="1600" u="none" cap="none" strike="noStrik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, bibliotecárias do Colégio Santa Úrsula (Maceió - AL) e idealizadoras do álbum desde 2014.</a:t>
            </a:r>
            <a:endParaRPr i="0" sz="1600" u="none" cap="none" strike="noStrike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68525" y="6738100"/>
            <a:ext cx="17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Logo Escola</a:t>
            </a:r>
            <a:endParaRPr sz="20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8233300" y="6738100"/>
            <a:ext cx="17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Logo Escola</a:t>
            </a:r>
            <a:endParaRPr sz="20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868525" y="6738100"/>
            <a:ext cx="17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Logo Escola</a:t>
            </a:r>
            <a:endParaRPr sz="20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8233300" y="6738100"/>
            <a:ext cx="1708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Logo Escola</a:t>
            </a:r>
            <a:endParaRPr sz="2000">
              <a:solidFill>
                <a:srgbClr val="FF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6299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/>
          <p:nvPr/>
        </p:nvSpPr>
        <p:spPr>
          <a:xfrm>
            <a:off x="21458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36617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6299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21458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6617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6299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/>
          <p:nvPr/>
        </p:nvSpPr>
        <p:spPr>
          <a:xfrm>
            <a:off x="21458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36617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58566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73725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8888450" y="123812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58566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/>
          <p:nvPr/>
        </p:nvSpPr>
        <p:spPr>
          <a:xfrm>
            <a:off x="73725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8888450" y="3323600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58566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73725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8888450" y="5409075"/>
            <a:ext cx="1173600" cy="1708800"/>
          </a:xfrm>
          <a:prstGeom prst="rect">
            <a:avLst/>
          </a:prstGeom>
          <a:solidFill>
            <a:srgbClr val="DFFFEE"/>
          </a:solidFill>
          <a:ln cap="flat" cmpd="sng" w="19050">
            <a:solidFill>
              <a:srgbClr val="063B4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 txBox="1"/>
          <p:nvPr/>
        </p:nvSpPr>
        <p:spPr>
          <a:xfrm>
            <a:off x="514800" y="365600"/>
            <a:ext cx="8595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200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Insira capas de livros aqui e faça suas próprias figurinhas!</a:t>
            </a:r>
            <a:endParaRPr b="1" sz="22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ctrTitle"/>
          </p:nvPr>
        </p:nvSpPr>
        <p:spPr>
          <a:xfrm>
            <a:off x="983247" y="643425"/>
            <a:ext cx="3928800" cy="11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pt-BR" sz="4150">
                <a:solidFill>
                  <a:srgbClr val="063B4B"/>
                </a:solidFill>
                <a:latin typeface="Proxima Nova"/>
                <a:ea typeface="Proxima Nova"/>
                <a:cs typeface="Proxima Nova"/>
                <a:sym typeface="Proxima Nova"/>
              </a:rPr>
              <a:t>Como utilizar?</a:t>
            </a:r>
            <a:endParaRPr b="1" sz="4150">
              <a:solidFill>
                <a:srgbClr val="063B4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983247" y="1824350"/>
            <a:ext cx="5643000" cy="47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63B4B"/>
              </a:buClr>
              <a:buSzPts val="2300"/>
              <a:buFont typeface="Poppins"/>
              <a:buChar char="●"/>
            </a:pPr>
            <a:r>
              <a:rPr lang="pt-BR" sz="2300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Imprima as duas primeiras páginas em uma folha A4, frente e verso. Depois dobre ao meio. </a:t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63B4B"/>
              </a:buClr>
              <a:buSzPts val="2300"/>
              <a:buFont typeface="Poppins"/>
              <a:buChar char="●"/>
            </a:pPr>
            <a:r>
              <a:rPr lang="pt-BR" sz="2300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Dobre ao meio seguindo a linha tracejada. </a:t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63B4B"/>
              </a:buClr>
              <a:buSzPts val="2300"/>
              <a:buFont typeface="Poppins"/>
              <a:buChar char="●"/>
            </a:pPr>
            <a:r>
              <a:rPr lang="pt-BR" sz="2300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Imprima as figurinhas e recorte cada uma. (Se usar papel adesivo é ainda melhor).</a:t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63B4B"/>
              </a:buClr>
              <a:buSzPts val="2300"/>
              <a:buFont typeface="Poppins"/>
              <a:buChar char="●"/>
            </a:pPr>
            <a:r>
              <a:rPr lang="pt-BR" sz="2300">
                <a:solidFill>
                  <a:srgbClr val="063B4B"/>
                </a:solidFill>
                <a:latin typeface="Poppins"/>
                <a:ea typeface="Poppins"/>
                <a:cs typeface="Poppins"/>
                <a:sym typeface="Poppins"/>
              </a:rPr>
              <a:t>Cole as figurinhas nos espaços demarcados no álbum. </a:t>
            </a:r>
            <a:endParaRPr sz="2300">
              <a:solidFill>
                <a:srgbClr val="063B4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0" l="0" r="20672" t="10450"/>
          <a:stretch/>
        </p:blipFill>
        <p:spPr>
          <a:xfrm>
            <a:off x="6981075" y="399250"/>
            <a:ext cx="2857500" cy="688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