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18288000" cx="10287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576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760" orient="horz"/>
        <p:guide pos="32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464910" y="685800"/>
            <a:ext cx="1928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464910" y="685800"/>
            <a:ext cx="1928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77d906b8e9_0_0:notes"/>
          <p:cNvSpPr/>
          <p:nvPr>
            <p:ph idx="2" type="sldImg"/>
          </p:nvPr>
        </p:nvSpPr>
        <p:spPr>
          <a:xfrm>
            <a:off x="2464910" y="685800"/>
            <a:ext cx="1928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377d906b8e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50672" y="2647378"/>
            <a:ext cx="9585600" cy="7298100"/>
          </a:xfrm>
          <a:prstGeom prst="rect">
            <a:avLst/>
          </a:prstGeom>
        </p:spPr>
        <p:txBody>
          <a:bodyPr anchorCtr="0" anchor="b" bIns="129525" lIns="129525" spcFirstLastPara="1" rIns="129525" wrap="square" tIns="1295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1pPr>
            <a:lvl2pPr lvl="1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2pPr>
            <a:lvl3pPr lvl="2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3pPr>
            <a:lvl4pPr lvl="3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4pPr>
            <a:lvl5pPr lvl="4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5pPr>
            <a:lvl6pPr lvl="5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6pPr>
            <a:lvl7pPr lvl="6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7pPr>
            <a:lvl8pPr lvl="7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8pPr>
            <a:lvl9pPr lvl="8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50663" y="10076889"/>
            <a:ext cx="9585600" cy="28182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50663" y="3932889"/>
            <a:ext cx="9585600" cy="6981600"/>
          </a:xfrm>
          <a:prstGeom prst="rect">
            <a:avLst/>
          </a:prstGeom>
        </p:spPr>
        <p:txBody>
          <a:bodyPr anchorCtr="0" anchor="b" bIns="129525" lIns="129525" spcFirstLastPara="1" rIns="129525" wrap="square" tIns="1295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50663" y="11207911"/>
            <a:ext cx="9585600" cy="46251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90525" lvl="0" marL="457200" algn="ctr">
              <a:spcBef>
                <a:spcPts val="0"/>
              </a:spcBef>
              <a:spcAft>
                <a:spcPts val="0"/>
              </a:spcAft>
              <a:buSzPts val="2550"/>
              <a:buChar char="●"/>
              <a:defRPr sz="2550"/>
            </a:lvl1pPr>
            <a:lvl2pPr indent="-354541" lvl="1" marL="914400" algn="ctr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2pPr>
            <a:lvl3pPr indent="-354541" lvl="2" marL="1371600" algn="ctr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3pPr>
            <a:lvl4pPr indent="-354541" lvl="3" marL="1828800" algn="ctr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4pPr>
            <a:lvl5pPr indent="-354541" lvl="4" marL="2286000" algn="ctr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5pPr>
            <a:lvl6pPr indent="-354541" lvl="5" marL="2743200" algn="ctr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6pPr>
            <a:lvl7pPr indent="-354541" lvl="6" marL="3200400" algn="ctr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7pPr>
            <a:lvl8pPr indent="-354541" lvl="7" marL="3657600" algn="ctr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8pPr>
            <a:lvl9pPr indent="-354541" lvl="8" marL="4114800" algn="ctr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50663" y="7647467"/>
            <a:ext cx="9585600" cy="29931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50663" y="1582311"/>
            <a:ext cx="9585600" cy="20361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1pPr>
            <a:lvl2pPr lvl="1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2pPr>
            <a:lvl3pPr lvl="2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3pPr>
            <a:lvl4pPr lvl="3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4pPr>
            <a:lvl5pPr lvl="4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5pPr>
            <a:lvl6pPr lvl="5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6pPr>
            <a:lvl7pPr lvl="6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7pPr>
            <a:lvl8pPr lvl="7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8pPr>
            <a:lvl9pPr lvl="8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50663" y="4097689"/>
            <a:ext cx="9585600" cy="121473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90525" lvl="0" marL="457200">
              <a:spcBef>
                <a:spcPts val="0"/>
              </a:spcBef>
              <a:spcAft>
                <a:spcPts val="0"/>
              </a:spcAft>
              <a:buSzPts val="2550"/>
              <a:buChar char="●"/>
              <a:defRPr sz="2550"/>
            </a:lvl1pPr>
            <a:lvl2pPr indent="-354541" lvl="1" marL="9144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2pPr>
            <a:lvl3pPr indent="-354541" lvl="2" marL="13716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3pPr>
            <a:lvl4pPr indent="-354541" lvl="3" marL="18288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4pPr>
            <a:lvl5pPr indent="-354541" lvl="4" marL="22860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5pPr>
            <a:lvl6pPr indent="-354541" lvl="5" marL="27432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6pPr>
            <a:lvl7pPr indent="-354541" lvl="6" marL="32004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7pPr>
            <a:lvl8pPr indent="-354541" lvl="7" marL="36576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8pPr>
            <a:lvl9pPr indent="-354541" lvl="8" marL="41148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50663" y="1582311"/>
            <a:ext cx="9585600" cy="20361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1pPr>
            <a:lvl2pPr lvl="1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2pPr>
            <a:lvl3pPr lvl="2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3pPr>
            <a:lvl4pPr lvl="3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4pPr>
            <a:lvl5pPr lvl="4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5pPr>
            <a:lvl6pPr lvl="5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6pPr>
            <a:lvl7pPr lvl="6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7pPr>
            <a:lvl8pPr lvl="7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8pPr>
            <a:lvl9pPr lvl="8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50663" y="4097689"/>
            <a:ext cx="4500000" cy="121473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54541" lvl="0" marL="4572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436450" y="4097689"/>
            <a:ext cx="4500000" cy="121473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54541" lvl="0" marL="4572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50663" y="1582311"/>
            <a:ext cx="9585600" cy="20361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1pPr>
            <a:lvl2pPr lvl="1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2pPr>
            <a:lvl3pPr lvl="2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3pPr>
            <a:lvl4pPr lvl="3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4pPr>
            <a:lvl5pPr lvl="4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5pPr>
            <a:lvl6pPr lvl="5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6pPr>
            <a:lvl7pPr lvl="6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7pPr>
            <a:lvl8pPr lvl="7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8pPr>
            <a:lvl9pPr lvl="8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50663" y="1975467"/>
            <a:ext cx="3159000" cy="2687100"/>
          </a:xfrm>
          <a:prstGeom prst="rect">
            <a:avLst/>
          </a:prstGeom>
        </p:spPr>
        <p:txBody>
          <a:bodyPr anchorCtr="0" anchor="b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50663" y="4940800"/>
            <a:ext cx="3159000" cy="113046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51531" y="1600533"/>
            <a:ext cx="7163700" cy="145452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444"/>
            <a:ext cx="5143500" cy="18288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9525" lIns="129525" spcFirstLastPara="1" rIns="129525" wrap="square" tIns="12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98688" y="4384622"/>
            <a:ext cx="4550700" cy="5270700"/>
          </a:xfrm>
          <a:prstGeom prst="rect">
            <a:avLst/>
          </a:prstGeom>
        </p:spPr>
        <p:txBody>
          <a:bodyPr anchorCtr="0" anchor="b" bIns="129525" lIns="129525" spcFirstLastPara="1" rIns="129525" wrap="square" tIns="1295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1pPr>
            <a:lvl2pPr lvl="1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2pPr>
            <a:lvl3pPr lvl="2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3pPr>
            <a:lvl4pPr lvl="3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4pPr>
            <a:lvl5pPr lvl="4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5pPr>
            <a:lvl6pPr lvl="5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6pPr>
            <a:lvl7pPr lvl="6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7pPr>
            <a:lvl8pPr lvl="7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8pPr>
            <a:lvl9pPr lvl="8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98688" y="9966489"/>
            <a:ext cx="4550700" cy="43917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556938" y="2574489"/>
            <a:ext cx="4316700" cy="131382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indent="-390525" lvl="0" marL="457200">
              <a:spcBef>
                <a:spcPts val="0"/>
              </a:spcBef>
              <a:spcAft>
                <a:spcPts val="0"/>
              </a:spcAft>
              <a:buSzPts val="2550"/>
              <a:buChar char="●"/>
              <a:defRPr sz="2550"/>
            </a:lvl1pPr>
            <a:lvl2pPr indent="-354541" lvl="1" marL="9144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2pPr>
            <a:lvl3pPr indent="-354541" lvl="2" marL="13716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3pPr>
            <a:lvl4pPr indent="-354541" lvl="3" marL="18288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4pPr>
            <a:lvl5pPr indent="-354541" lvl="4" marL="22860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5pPr>
            <a:lvl6pPr indent="-354541" lvl="5" marL="27432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6pPr>
            <a:lvl7pPr indent="-354541" lvl="6" marL="32004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7pPr>
            <a:lvl8pPr indent="-354541" lvl="7" marL="36576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8pPr>
            <a:lvl9pPr indent="-354541" lvl="8" marL="41148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50663" y="15042044"/>
            <a:ext cx="6748800" cy="21516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50"/>
              <a:buNone/>
              <a:defRPr sz="2550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50663" y="1582311"/>
            <a:ext cx="9585600" cy="20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50663" y="4097689"/>
            <a:ext cx="9585600" cy="12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90525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50"/>
              <a:buChar char="●"/>
              <a:defRPr sz="2550">
                <a:solidFill>
                  <a:schemeClr val="dk2"/>
                </a:solidFill>
              </a:defRPr>
            </a:lvl1pPr>
            <a:lvl2pPr indent="-354541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○"/>
              <a:defRPr sz="1983">
                <a:solidFill>
                  <a:schemeClr val="dk2"/>
                </a:solidFill>
              </a:defRPr>
            </a:lvl2pPr>
            <a:lvl3pPr indent="-354541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■"/>
              <a:defRPr sz="1983">
                <a:solidFill>
                  <a:schemeClr val="dk2"/>
                </a:solidFill>
              </a:defRPr>
            </a:lvl3pPr>
            <a:lvl4pPr indent="-354541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●"/>
              <a:defRPr sz="1983">
                <a:solidFill>
                  <a:schemeClr val="dk2"/>
                </a:solidFill>
              </a:defRPr>
            </a:lvl4pPr>
            <a:lvl5pPr indent="-354541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○"/>
              <a:defRPr sz="1983">
                <a:solidFill>
                  <a:schemeClr val="dk2"/>
                </a:solidFill>
              </a:defRPr>
            </a:lvl5pPr>
            <a:lvl6pPr indent="-354541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■"/>
              <a:defRPr sz="1983">
                <a:solidFill>
                  <a:schemeClr val="dk2"/>
                </a:solidFill>
              </a:defRPr>
            </a:lvl6pPr>
            <a:lvl7pPr indent="-354541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●"/>
              <a:defRPr sz="1983">
                <a:solidFill>
                  <a:schemeClr val="dk2"/>
                </a:solidFill>
              </a:defRPr>
            </a:lvl7pPr>
            <a:lvl8pPr indent="-354541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○"/>
              <a:defRPr sz="1983">
                <a:solidFill>
                  <a:schemeClr val="dk2"/>
                </a:solidFill>
              </a:defRPr>
            </a:lvl8pPr>
            <a:lvl9pPr indent="-354541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■"/>
              <a:defRPr sz="1983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 algn="r">
              <a:buNone/>
              <a:defRPr sz="1416">
                <a:solidFill>
                  <a:schemeClr val="dk2"/>
                </a:solidFill>
              </a:defRPr>
            </a:lvl1pPr>
            <a:lvl2pPr lvl="1" algn="r">
              <a:buNone/>
              <a:defRPr sz="1416">
                <a:solidFill>
                  <a:schemeClr val="dk2"/>
                </a:solidFill>
              </a:defRPr>
            </a:lvl2pPr>
            <a:lvl3pPr lvl="2" algn="r">
              <a:buNone/>
              <a:defRPr sz="1416">
                <a:solidFill>
                  <a:schemeClr val="dk2"/>
                </a:solidFill>
              </a:defRPr>
            </a:lvl3pPr>
            <a:lvl4pPr lvl="3" algn="r">
              <a:buNone/>
              <a:defRPr sz="1416">
                <a:solidFill>
                  <a:schemeClr val="dk2"/>
                </a:solidFill>
              </a:defRPr>
            </a:lvl4pPr>
            <a:lvl5pPr lvl="4" algn="r">
              <a:buNone/>
              <a:defRPr sz="1416">
                <a:solidFill>
                  <a:schemeClr val="dk2"/>
                </a:solidFill>
              </a:defRPr>
            </a:lvl5pPr>
            <a:lvl6pPr lvl="5" algn="r">
              <a:buNone/>
              <a:defRPr sz="1416">
                <a:solidFill>
                  <a:schemeClr val="dk2"/>
                </a:solidFill>
              </a:defRPr>
            </a:lvl6pPr>
            <a:lvl7pPr lvl="6" algn="r">
              <a:buNone/>
              <a:defRPr sz="1416">
                <a:solidFill>
                  <a:schemeClr val="dk2"/>
                </a:solidFill>
              </a:defRPr>
            </a:lvl7pPr>
            <a:lvl8pPr lvl="7" algn="r">
              <a:buNone/>
              <a:defRPr sz="1416">
                <a:solidFill>
                  <a:schemeClr val="dk2"/>
                </a:solidFill>
              </a:defRPr>
            </a:lvl8pPr>
            <a:lvl9pPr lvl="8" algn="r">
              <a:buNone/>
              <a:defRPr sz="1416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72050" y="3366933"/>
            <a:ext cx="2287500" cy="1378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72050" y="2757333"/>
            <a:ext cx="2287500" cy="1378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